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6"/>
    <p:restoredTop sz="94613"/>
  </p:normalViewPr>
  <p:slideViewPr>
    <p:cSldViewPr snapToGrid="0" snapToObjects="1">
      <p:cViewPr varScale="1">
        <p:scale>
          <a:sx n="62" d="100"/>
          <a:sy n="62" d="100"/>
        </p:scale>
        <p:origin x="-1302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7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9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3C6D551-8F11-49A0-9A24-840E75702F19}" type="slidenum">
              <a:t>‹#›</a:t>
            </a:fld>
            <a:endParaRPr lang="en-US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ans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1F056-7C28-4CE2-90EE-3D7136A476DF}" type="datetimeFigureOut">
              <a:rPr lang="en-US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A54B-3CEA-47DD-BED8-1EB6A8D5BA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47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C0EF-38C4-47DE-A8C1-76D5CD59687F}" type="datetimeFigureOut">
              <a:rPr lang="en-US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endParaRPr lang="en-US"/>
          </a:p>
        </p:txBody>
      </p:sp>
      <p:sp>
        <p:nvSpPr>
          <p:cNvPr id="10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E153EE3-D12D-4DBC-8477-94F8F33B5E7D}" type="slidenum"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90690-987A-4265-A53B-705A308AAC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en-US" sz="2000" b="0" i="0" u="none" strike="noStrike" kern="1200" cap="none">
        <a:ln>
          <a:noFill/>
        </a:ln>
        <a:latin typeface="Liberation Sans" pitchFamily="18"/>
        <a:ea typeface="Droid Sans Fallback" pitchFamily="2"/>
        <a:cs typeface="Free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C0EF-38C4-47DE-A8C1-76D5CD596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AEFC1-F112-46FD-94FF-91FC81F2C95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68D6-351A-434B-9FC4-AFD50B562E2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Number Placeholder 6"/>
          <p:cNvSpPr txBox="1"/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0D15F26-AD0D-4809-A7F7-2C35C4C4EBE8}" type="slidenum">
              <a:t>1</a:t>
            </a:fld>
            <a:endParaRPr lang="en-US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C0EF-38C4-47DE-A8C1-76D5CD596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0AADA-561B-43AB-A054-EE5A5EB3DA1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BF2FB-FB77-40FF-8689-10B803152B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C0EF-38C4-47DE-A8C1-76D5CD596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37DF6-C6E1-4F80-8B38-F9C11F82C1B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88E41-9149-4B4C-BCDC-1D8AD1B69F5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Number Placeholder 6"/>
          <p:cNvSpPr txBox="1"/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B70E20B-B840-4951-BEE3-2C89EE49F2FC}" type="slidenum">
              <a:t>2</a:t>
            </a:fld>
            <a:endParaRPr lang="en-US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C0EF-38C4-47DE-A8C1-76D5CD596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953D-BD91-4F72-A323-F633B77FD6C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287CB-3372-47DE-B3DD-35D714F3C4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Number Placeholder 6"/>
          <p:cNvSpPr txBox="1"/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1577B8B-4FA8-4CF0-AF91-2F1BD8D9639F}" type="slidenum">
              <a:t>3</a:t>
            </a:fld>
            <a:endParaRPr lang="en-US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C0EF-38C4-47DE-A8C1-76D5CD596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4A3E8-D977-4781-9792-A2C1E6DE16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7868A-DEB3-4A82-B6F5-5ADFC7C5DA7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C0EF-38C4-47DE-A8C1-76D5CD596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432CA-8A5A-4008-9B5A-E2780CF1AA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CC495-D5A1-4FF7-AF57-7747D791AC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C0EF-38C4-47DE-A8C1-76D5CD596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74E7-91B8-4146-90CD-F822BDD450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D5D6A-FF8B-464D-A32D-A4E221CEA38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C0EF-38C4-47DE-A8C1-76D5CD596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C0454-40BA-41BF-832D-A88C681A6A3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CBC06-0D1E-4221-A195-47A58BA931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2A3D1E64-29BF-42E7-978D-7F946AFA9A16}" type="slidenum">
              <a:t>7</a:t>
            </a:fld>
            <a:endParaRPr lang="en-US" sz="14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Liberation Serif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C0EF-38C4-47DE-A8C1-76D5CD596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954F1-A221-4F85-9185-88E3FA9D199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BCF9C-BE5E-47AA-BC30-36F4CBBC454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BC0EF-38C4-47DE-A8C1-76D5CD59687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11/20/2017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F3B3B-4A9F-4D13-B864-07DCB75268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DBAEA-95DA-4593-91F1-6D13FD61E2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360" y="1236599"/>
            <a:ext cx="7559640" cy="263196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360" y="3970440"/>
            <a:ext cx="7559640" cy="182556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118B9600-FCDE-470C-944C-D35FE569A5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384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D8E934A8-D36B-4F94-9260-0EC6E404AC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720" y="301680"/>
            <a:ext cx="2266920" cy="585144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80" y="301680"/>
            <a:ext cx="665315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B8D732D8-7107-4CC8-A326-6CF4AA9982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03999" y="1769040"/>
            <a:ext cx="9071640" cy="438444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80F87336-8287-4199-BB96-8AB41460A6AB}" type="slidenum">
              <a:t>‹#›</a:t>
            </a:fld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503999" y="1768680"/>
            <a:ext cx="9072000" cy="4384080"/>
          </a:xfrm>
        </p:spPr>
        <p:txBody>
          <a:bodyPr/>
          <a:lstStyle>
            <a:lvl1pPr>
              <a:spcAft>
                <a:spcPts val="1417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491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239" y="1884240"/>
            <a:ext cx="8694720" cy="3144959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239" y="5059440"/>
            <a:ext cx="8694720" cy="165276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AB279870-E3C8-41CC-B736-8C7252E994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4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503280" y="1768320"/>
            <a:ext cx="4459320" cy="4384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5114879" y="1768320"/>
            <a:ext cx="4460760" cy="4384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11D7CA37-D645-42A7-B8B0-6A8102D4B0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3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19" y="403200"/>
            <a:ext cx="8694720" cy="146051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19" y="1852560"/>
            <a:ext cx="426564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693719" y="2760840"/>
            <a:ext cx="426564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720" y="1852560"/>
            <a:ext cx="4284720" cy="907919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5103720" y="2760840"/>
            <a:ext cx="4284720" cy="4062239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C87C4E59-24EC-4398-B343-E23912FE26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4EC439F2-4540-488E-97CD-5ED3684DF6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43EBE112-6D5A-49A1-84D3-30CCE1735014}" type="slidenum">
              <a:t>‹#›</a:t>
            </a:fld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503999" y="1768680"/>
            <a:ext cx="9072000" cy="4384080"/>
          </a:xfrm>
        </p:spPr>
        <p:txBody>
          <a:bodyPr/>
          <a:lstStyle>
            <a:lvl1pPr>
              <a:spcAft>
                <a:spcPts val="1417"/>
              </a:spcAft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216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89A55C7A-FC72-47CE-9CAE-AADFE3DEAC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0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19" y="503280"/>
            <a:ext cx="3251159" cy="176544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4286160" y="1089000"/>
            <a:ext cx="5102280" cy="537228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19" y="2268360"/>
            <a:ext cx="3251159" cy="420048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>
          <a:xfrm>
            <a:off x="503999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3447360" y="6887160"/>
            <a:ext cx="3195000" cy="521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7227360" y="6887160"/>
            <a:ext cx="2348280" cy="521280"/>
          </a:xfrm>
        </p:spPr>
        <p:txBody>
          <a:bodyPr/>
          <a:lstStyle>
            <a:lvl1pPr>
              <a:defRPr/>
            </a:lvl1pPr>
          </a:lstStyle>
          <a:p>
            <a:pPr lvl="0"/>
            <a:fld id="{BE42A403-98A4-4244-B2A0-D39FC9BF1B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5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>
            <a:noAutofit/>
          </a:bodyPr>
          <a:lstStyle>
            <a:lvl1pPr lvl="0" rtl="0" hangingPunct="0">
              <a:buNone/>
              <a:tabLst/>
              <a:defRPr lang="en-US" sz="2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B2E9E1F-53E0-4781-AB3E-B77E8650725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0">
        <a:buNone/>
        <a:tabLst/>
        <a:defRPr lang="en-US" sz="4400" b="0" i="0" u="none" strike="noStrike" kern="1200" cap="none">
          <a:ln>
            <a:noFill/>
          </a:ln>
          <a:latin typeface="Liberation Sans" pitchFamily="18"/>
          <a:ea typeface="Droid Sans Fallback" pitchFamily="2"/>
          <a:cs typeface="FreeSans" pitchFamily="2"/>
        </a:defRPr>
      </a:lvl1pPr>
    </p:titleStyle>
    <p:bodyStyle>
      <a:lvl1pPr marL="0" marR="0" lvl="0" indent="0" rtl="0" hangingPunct="0">
        <a:lnSpc>
          <a:spcPct val="100000"/>
        </a:lnSpc>
        <a:spcBef>
          <a:spcPts val="0"/>
        </a:spcBef>
        <a:spcAft>
          <a:spcPts val="1414"/>
        </a:spcAft>
        <a:buNone/>
        <a:tabLst/>
        <a:defRPr lang="en-US" sz="3200" b="0" i="0" u="none" strike="noStrike" kern="1200" cap="none" spc="0" baseline="0">
          <a:ln>
            <a:noFill/>
          </a:ln>
          <a:solidFill>
            <a:srgbClr val="000000"/>
          </a:solidFill>
          <a:latin typeface="Liberation Sans" pitchFamily="18"/>
          <a:ea typeface="Droid Sans Fallback" pitchFamily="2"/>
          <a:cs typeface="FreeSans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Droid Sans Fallback" pitchFamily="2"/>
          <a:cs typeface="FreeSans" pitchFamily="2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Droid Sans Fallback" pitchFamily="2"/>
          <a:cs typeface="FreeSans" pitchFamily="2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Droid Sans Fallback" pitchFamily="2"/>
          <a:cs typeface="FreeSans" pitchFamily="2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latin typeface="Calibri" pitchFamily="18"/>
          <a:ea typeface="Droid Sans Fallback" pitchFamily="2"/>
          <a:cs typeface="FreeSans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7"/>
            <a:ext cx="10080720" cy="7559602"/>
          </a:xfrm>
          <a:ln cap="flat">
            <a:noFill/>
          </a:ln>
        </p:spPr>
      </p:pic>
      <p:pic>
        <p:nvPicPr>
          <p:cNvPr id="5" name="Picture Placeholder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7"/>
            <a:ext cx="10080720" cy="7559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2000" cy="126180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Weathering and Erosion</a:t>
            </a: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503999" y="1768680"/>
            <a:ext cx="9072000" cy="4384080"/>
          </a:xfrm>
        </p:spPr>
        <p:txBody>
          <a:bodyPr anchor="ctr">
            <a:spAutoFit/>
          </a:bodyPr>
          <a:lstStyle/>
          <a:p>
            <a:pPr lvl="0" algn="ctr"/>
            <a:r>
              <a:rPr lang="en-US">
                <a:solidFill>
                  <a:srgbClr val="FFFFFF"/>
                </a:solidFill>
              </a:rPr>
              <a:t>By: Diedrick &amp; Maddex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299"/>
            <a:ext cx="10058400" cy="6937375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en-US"/>
              <a:t>Ice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lvl="0">
              <a:spcAft>
                <a:spcPts val="1414"/>
              </a:spcAft>
            </a:pPr>
            <a:r>
              <a:rPr lang="en-CA"/>
              <a:t>•Glaciers put pressure on to snow in the glacier making the snow turn into ice and the glacier has so much weight that in goes downhill very slowly.</a:t>
            </a:r>
          </a:p>
          <a:p>
            <a:pPr lvl="0">
              <a:spcAft>
                <a:spcPts val="1414"/>
              </a:spcAft>
            </a:pPr>
            <a:r>
              <a:rPr lang="en-US"/>
              <a:t>Example 1</a:t>
            </a:r>
          </a:p>
          <a:p>
            <a:pPr lvl="0">
              <a:spcAft>
                <a:spcPts val="1414"/>
              </a:spcAft>
            </a:pPr>
            <a:r>
              <a:rPr lang="en-US"/>
              <a:t>•Rocks that are frozen in ice are carried with the glacier making the rocks end up in an unusual location.</a:t>
            </a:r>
          </a:p>
          <a:p>
            <a:pPr lvl="0">
              <a:spcAft>
                <a:spcPts val="1414"/>
              </a:spcAft>
            </a:pPr>
            <a:r>
              <a:rPr lang="en-US"/>
              <a:t>Example 2</a:t>
            </a:r>
          </a:p>
          <a:p>
            <a:pPr lvl="0">
              <a:spcAft>
                <a:spcPts val="1414"/>
              </a:spcAft>
            </a:pPr>
            <a:r>
              <a:rPr lang="en-US"/>
              <a:t>•The ice that moves down a mountain side causes some mountains to make a U-shaped valley that became full of sea water and left fiords along coastlines.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idx="4294967295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1" y="0"/>
            <a:ext cx="10080624" cy="7559675"/>
          </a:xfrm>
          <a:ln cap="flat"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Weathering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•Breaks down natural materials.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•Weathering breaks down materials into smaller pieces.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•Weathering may also break down human made structures like roads, buildings, or bridges.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86" y="1"/>
            <a:ext cx="10082722" cy="75596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-1151906"/>
            <a:ext cx="9072000" cy="2715026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Mechanical Weathering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356261"/>
            <a:ext cx="9072000" cy="5796500"/>
          </a:xfrm>
        </p:spPr>
        <p:txBody>
          <a:bodyPr/>
          <a:lstStyle/>
          <a:p>
            <a:pPr lvl="0"/>
            <a:r>
              <a:rPr lang="en-US" dirty="0"/>
              <a:t>•</a:t>
            </a:r>
            <a:r>
              <a:rPr lang="en-US" dirty="0">
                <a:solidFill>
                  <a:schemeClr val="bg1"/>
                </a:solidFill>
              </a:rPr>
              <a:t>Mechanical Weathering is caused by some sort of physical force.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Example 1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•Ice Wedging is when there are cracks in the ground and rainwater gets into them. In the cold weather the water freezes and the water expands making the crack widen.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Example 2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•Wind carries particles through the air and wear down exposed surfaces and turns them into smaller bits.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Example 3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•Waves can put so much power and pressure on rocks </a:t>
            </a:r>
            <a:r>
              <a:rPr lang="en-US" dirty="0">
                <a:solidFill>
                  <a:schemeClr val="tx1"/>
                </a:solidFill>
              </a:rPr>
              <a:t>on the shore or on the ocean floor, causing the rocks to break down.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Example 4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•The weight of glaciers are so heavy that they start to go downhill. While going downhill the glacier traps rock that scrape the ground.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" y="15876"/>
            <a:ext cx="10058400" cy="7543799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Chemical Weathering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999" y="1056904"/>
            <a:ext cx="9071640" cy="5096576"/>
          </a:xfrm>
        </p:spPr>
        <p:txBody>
          <a:bodyPr/>
          <a:lstStyle/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•It occurs when there is a chemical reaction.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•It weakens and breaks down materials.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Example 1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•Water can dissolve rock materials if it contains acids, the acid breaks limestone then makes a hole/cave.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Example 2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•When acid rain is falling it can cause limestone to crumble.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Example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</a:p>
          <a:p>
            <a:pPr lvl="0">
              <a:spcAft>
                <a:spcPts val="1414"/>
              </a:spcAft>
            </a:pPr>
            <a:r>
              <a:rPr lang="en-US" dirty="0" smtClean="0">
                <a:solidFill>
                  <a:schemeClr val="bg1"/>
                </a:solidFill>
              </a:rPr>
              <a:t>•The </a:t>
            </a:r>
            <a:r>
              <a:rPr lang="en-US" dirty="0">
                <a:solidFill>
                  <a:schemeClr val="bg1"/>
                </a:solidFill>
              </a:rPr>
              <a:t>oxygen in air can rust any iron, in minerals that are in rocks.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543799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Biological Weathering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•Living things that cause mechanical and chemical weathering.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Example 1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•Lichen that grows on rocks can wear down that rock.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Example 2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•Trees that grow in cracks can help split the rock for water to come in and freeze turning into ice.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543799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Erosion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lvl="0">
              <a:spcAft>
                <a:spcPts val="1414"/>
              </a:spcAft>
            </a:pPr>
            <a:r>
              <a:rPr lang="en-CA" dirty="0">
                <a:solidFill>
                  <a:schemeClr val="bg1"/>
                </a:solidFill>
              </a:rPr>
              <a:t>•Erosion is the movement of weathered rock, causing                        the rock to deposition from one place to another.</a:t>
            </a:r>
          </a:p>
          <a:p>
            <a:pPr lvl="0">
              <a:spcAft>
                <a:spcPts val="1414"/>
              </a:spcAft>
            </a:pPr>
            <a:r>
              <a:rPr lang="en-CA" dirty="0">
                <a:solidFill>
                  <a:schemeClr val="bg1"/>
                </a:solidFill>
              </a:rPr>
              <a:t>Example 1</a:t>
            </a:r>
          </a:p>
          <a:p>
            <a:pPr lvl="0">
              <a:spcAft>
                <a:spcPts val="1414"/>
              </a:spcAft>
            </a:pPr>
            <a:r>
              <a:rPr lang="en-CA" dirty="0">
                <a:solidFill>
                  <a:schemeClr val="bg1"/>
                </a:solidFill>
              </a:rPr>
              <a:t>•Erosion can occur fast by gravity and wind.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Example 2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•Erosion can occur slowly by water and ice.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" y="0"/>
            <a:ext cx="10058400" cy="7559675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en-US"/>
              <a:t>Gravity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lvl="0">
              <a:spcAft>
                <a:spcPts val="1414"/>
              </a:spcAft>
            </a:pPr>
            <a:r>
              <a:rPr lang="en-CA" dirty="0"/>
              <a:t>•Gravity causes things to fall and stay put on the Earth’s surface.</a:t>
            </a:r>
          </a:p>
          <a:p>
            <a:pPr lvl="0">
              <a:spcAft>
                <a:spcPts val="1414"/>
              </a:spcAft>
            </a:pPr>
            <a:r>
              <a:rPr lang="en-US" dirty="0"/>
              <a:t>Example 1</a:t>
            </a:r>
          </a:p>
          <a:p>
            <a:pPr lvl="0">
              <a:spcAft>
                <a:spcPts val="1414"/>
              </a:spcAft>
            </a:pPr>
            <a:r>
              <a:rPr lang="en-US" dirty="0"/>
              <a:t>•Gravity causes  rocks to fall creating avalanches that break the rocks into smaller bits.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4" cy="767146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en-US"/>
              <a:t>Wind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lvl="0">
              <a:spcAft>
                <a:spcPts val="1414"/>
              </a:spcAft>
            </a:pPr>
            <a:r>
              <a:rPr lang="en-CA"/>
              <a:t>•Wind can carry particles like dirt sand etc. in the air from one place to another.</a:t>
            </a:r>
          </a:p>
          <a:p>
            <a:pPr lvl="0">
              <a:spcAft>
                <a:spcPts val="1414"/>
              </a:spcAft>
            </a:pPr>
            <a:r>
              <a:rPr lang="en-US"/>
              <a:t>Example 1</a:t>
            </a:r>
          </a:p>
          <a:p>
            <a:pPr lvl="0">
              <a:spcAft>
                <a:spcPts val="1414"/>
              </a:spcAft>
            </a:pPr>
            <a:r>
              <a:rPr lang="en-US"/>
              <a:t>•Wind carries particles and takes off layers from the ground to another place.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543799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Water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lvl="0">
              <a:spcAft>
                <a:spcPts val="1414"/>
              </a:spcAft>
            </a:pPr>
            <a:r>
              <a:rPr lang="en-CA" dirty="0">
                <a:solidFill>
                  <a:schemeClr val="bg1"/>
                </a:solidFill>
              </a:rPr>
              <a:t>•A river full of water can carry big or small particles to a lake or an ocean putting layers of sediment into a lake or ocean.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Example 1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•Rivers can cut into the land and make deep valleys.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Example 2</a:t>
            </a:r>
          </a:p>
          <a:p>
            <a:pPr lvl="0">
              <a:spcAft>
                <a:spcPts val="1414"/>
              </a:spcAft>
            </a:pPr>
            <a:r>
              <a:rPr lang="en-US" dirty="0">
                <a:solidFill>
                  <a:schemeClr val="bg1"/>
                </a:solidFill>
              </a:rPr>
              <a:t>•rivers that carry sediments while passing through plains or another flat area puts layers of sediments causing the river to break into two making a delta.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606</Words>
  <Application>Microsoft Office PowerPoint</Application>
  <PresentationFormat>Custom</PresentationFormat>
  <Paragraphs>92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Weathering and Erosion</vt:lpstr>
      <vt:lpstr> Weathering</vt:lpstr>
      <vt:lpstr>Mechanical Weathering</vt:lpstr>
      <vt:lpstr>Chemical Weathering</vt:lpstr>
      <vt:lpstr>Biological Weathering</vt:lpstr>
      <vt:lpstr> Erosion</vt:lpstr>
      <vt:lpstr>Gravity</vt:lpstr>
      <vt:lpstr>Wind</vt:lpstr>
      <vt:lpstr>Water</vt:lpstr>
      <vt:lpstr>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and Erosion</dc:title>
  <dc:creator>Guest</dc:creator>
  <cp:lastModifiedBy>Sandra</cp:lastModifiedBy>
  <cp:revision>19</cp:revision>
  <dcterms:created xsi:type="dcterms:W3CDTF">2017-11-07T14:12:42Z</dcterms:created>
  <dcterms:modified xsi:type="dcterms:W3CDTF">2017-11-21T05:46:19Z</dcterms:modified>
</cp:coreProperties>
</file>